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jpg>
</file>

<file path=ppt/media/image3.png>
</file>

<file path=ppt/media/image4.pn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D96F2-02BD-E71F-EFBD-14FECCF2D331}"/>
              </a:ext>
            </a:extLst>
          </p:cNvPr>
          <p:cNvSpPr>
            <a:spLocks noGrp="1"/>
          </p:cNvSpPr>
          <p:nvPr>
            <p:ph type="ctrTitle"/>
          </p:nvPr>
        </p:nvSpPr>
        <p:spPr>
          <a:xfrm>
            <a:off x="1524000" y="1122362"/>
            <a:ext cx="7172325" cy="3152251"/>
          </a:xfrm>
        </p:spPr>
        <p:txBody>
          <a:bodyPr anchor="b">
            <a:normAutofit/>
          </a:bodyPr>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BBE90113-E8E1-4E48-41BC-583802BFC956}"/>
              </a:ext>
            </a:extLst>
          </p:cNvPr>
          <p:cNvSpPr>
            <a:spLocks noGrp="1"/>
          </p:cNvSpPr>
          <p:nvPr>
            <p:ph type="subTitle" idx="1"/>
          </p:nvPr>
        </p:nvSpPr>
        <p:spPr>
          <a:xfrm>
            <a:off x="1524000" y="4920137"/>
            <a:ext cx="7172325" cy="112236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AC7EE5-BFF0-D779-4261-E239DB450A69}"/>
              </a:ext>
            </a:extLst>
          </p:cNvPr>
          <p:cNvSpPr>
            <a:spLocks noGrp="1"/>
          </p:cNvSpPr>
          <p:nvPr>
            <p:ph type="dt" sz="half" idx="10"/>
          </p:nvPr>
        </p:nvSpPr>
        <p:spPr/>
        <p:txBody>
          <a:bodyPr/>
          <a:lstStyle/>
          <a:p>
            <a:fld id="{9D0D92BC-42A9-434B-8530-ADBF4485E407}" type="datetimeFigureOut">
              <a:rPr lang="en-US" smtClean="0"/>
              <a:t>11/12/2022</a:t>
            </a:fld>
            <a:endParaRPr lang="en-US"/>
          </a:p>
        </p:txBody>
      </p:sp>
      <p:sp>
        <p:nvSpPr>
          <p:cNvPr id="5" name="Footer Placeholder 4">
            <a:extLst>
              <a:ext uri="{FF2B5EF4-FFF2-40B4-BE49-F238E27FC236}">
                <a16:creationId xmlns:a16="http://schemas.microsoft.com/office/drawing/2014/main" id="{63789492-34ED-FE24-4F29-E4C8F5497B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B0C886-7F1E-7BC1-9A9E-B24C2AC2F0F5}"/>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8" name="Straight Connector 7">
            <a:extLst>
              <a:ext uri="{FF2B5EF4-FFF2-40B4-BE49-F238E27FC236}">
                <a16:creationId xmlns:a16="http://schemas.microsoft.com/office/drawing/2014/main" id="{1C74AEE6-9CA7-5247-DC34-99634247DF50}"/>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8054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F4143-3C41-D626-8F64-36A9C9F1A606}"/>
              </a:ext>
            </a:extLst>
          </p:cNvPr>
          <p:cNvSpPr>
            <a:spLocks noGrp="1"/>
          </p:cNvSpPr>
          <p:nvPr>
            <p:ph type="title"/>
          </p:nvPr>
        </p:nvSpPr>
        <p:spPr>
          <a:xfrm>
            <a:off x="952500" y="914400"/>
            <a:ext cx="9962791" cy="990600"/>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52C4FB-B560-A0FC-6435-952981BC9A1D}"/>
              </a:ext>
            </a:extLst>
          </p:cNvPr>
          <p:cNvSpPr>
            <a:spLocks noGrp="1"/>
          </p:cNvSpPr>
          <p:nvPr>
            <p:ph type="body" orient="vert" idx="1"/>
          </p:nvPr>
        </p:nvSpPr>
        <p:spPr>
          <a:xfrm>
            <a:off x="952500" y="2285997"/>
            <a:ext cx="9962791" cy="389096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87CEC4F-0A90-11E2-E43E-B9E765AFBD3A}"/>
              </a:ext>
            </a:extLst>
          </p:cNvPr>
          <p:cNvSpPr>
            <a:spLocks noGrp="1"/>
          </p:cNvSpPr>
          <p:nvPr>
            <p:ph type="dt" sz="half" idx="10"/>
          </p:nvPr>
        </p:nvSpPr>
        <p:spPr/>
        <p:txBody>
          <a:bodyPr/>
          <a:lstStyle/>
          <a:p>
            <a:fld id="{9D0D92BC-42A9-434B-8530-ADBF4485E407}" type="datetimeFigureOut">
              <a:rPr lang="en-US" smtClean="0"/>
              <a:t>11/12/2022</a:t>
            </a:fld>
            <a:endParaRPr lang="en-US"/>
          </a:p>
        </p:txBody>
      </p:sp>
      <p:sp>
        <p:nvSpPr>
          <p:cNvPr id="5" name="Footer Placeholder 4">
            <a:extLst>
              <a:ext uri="{FF2B5EF4-FFF2-40B4-BE49-F238E27FC236}">
                <a16:creationId xmlns:a16="http://schemas.microsoft.com/office/drawing/2014/main" id="{51B2A5B4-1D77-B0AC-49E7-CAE9556B1C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96EF9-2FDA-8E87-D546-8840CEBF038C}"/>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40497799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085AB7-38B3-7F80-0B2D-7960F5637521}"/>
              </a:ext>
            </a:extLst>
          </p:cNvPr>
          <p:cNvSpPr>
            <a:spLocks noGrp="1"/>
          </p:cNvSpPr>
          <p:nvPr>
            <p:ph type="title" orient="vert"/>
          </p:nvPr>
        </p:nvSpPr>
        <p:spPr>
          <a:xfrm>
            <a:off x="9224513" y="1052423"/>
            <a:ext cx="1771292" cy="49170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B5ADBDC3-E9EA-8699-B2E4-4C7784455BA8}"/>
              </a:ext>
            </a:extLst>
          </p:cNvPr>
          <p:cNvSpPr>
            <a:spLocks noGrp="1"/>
          </p:cNvSpPr>
          <p:nvPr>
            <p:ph type="body" orient="vert" idx="1"/>
          </p:nvPr>
        </p:nvSpPr>
        <p:spPr>
          <a:xfrm>
            <a:off x="1006414" y="1052424"/>
            <a:ext cx="7873043" cy="49170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E1DBEDE-3A67-6FCA-25F3-B91F7C82ED89}"/>
              </a:ext>
            </a:extLst>
          </p:cNvPr>
          <p:cNvSpPr>
            <a:spLocks noGrp="1"/>
          </p:cNvSpPr>
          <p:nvPr>
            <p:ph type="dt" sz="half" idx="10"/>
          </p:nvPr>
        </p:nvSpPr>
        <p:spPr/>
        <p:txBody>
          <a:bodyPr/>
          <a:lstStyle/>
          <a:p>
            <a:fld id="{9D0D92BC-42A9-434B-8530-ADBF4485E407}" type="datetimeFigureOut">
              <a:rPr lang="en-US" smtClean="0"/>
              <a:t>11/12/2022</a:t>
            </a:fld>
            <a:endParaRPr lang="en-US"/>
          </a:p>
        </p:txBody>
      </p:sp>
      <p:sp>
        <p:nvSpPr>
          <p:cNvPr id="5" name="Footer Placeholder 4">
            <a:extLst>
              <a:ext uri="{FF2B5EF4-FFF2-40B4-BE49-F238E27FC236}">
                <a16:creationId xmlns:a16="http://schemas.microsoft.com/office/drawing/2014/main" id="{BB9EFF51-4318-20EA-3A3A-8FE203B1A7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CD9703-5BAD-DE95-98D9-0F30E7C0937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4012078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532FD-157B-437C-E9D5-B66E8B3B19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790A51-A7E8-7A6A-5FD0-F9B250BE41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78C8B8-F999-7D95-435D-17CE6ACCDC87}"/>
              </a:ext>
            </a:extLst>
          </p:cNvPr>
          <p:cNvSpPr>
            <a:spLocks noGrp="1"/>
          </p:cNvSpPr>
          <p:nvPr>
            <p:ph type="dt" sz="half" idx="10"/>
          </p:nvPr>
        </p:nvSpPr>
        <p:spPr/>
        <p:txBody>
          <a:bodyPr/>
          <a:lstStyle/>
          <a:p>
            <a:fld id="{9D0D92BC-42A9-434B-8530-ADBF4485E407}" type="datetimeFigureOut">
              <a:rPr lang="en-US" smtClean="0"/>
              <a:t>11/12/2022</a:t>
            </a:fld>
            <a:endParaRPr lang="en-US"/>
          </a:p>
        </p:txBody>
      </p:sp>
      <p:sp>
        <p:nvSpPr>
          <p:cNvPr id="5" name="Footer Placeholder 4">
            <a:extLst>
              <a:ext uri="{FF2B5EF4-FFF2-40B4-BE49-F238E27FC236}">
                <a16:creationId xmlns:a16="http://schemas.microsoft.com/office/drawing/2014/main" id="{6E427265-C89C-937F-1DA3-F377F6877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6EB89E-4530-3632-3485-F481DB042ED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6962588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8056A-761D-1DBC-276A-2A46D153C03F}"/>
              </a:ext>
            </a:extLst>
          </p:cNvPr>
          <p:cNvSpPr>
            <a:spLocks noGrp="1"/>
          </p:cNvSpPr>
          <p:nvPr>
            <p:ph type="title"/>
          </p:nvPr>
        </p:nvSpPr>
        <p:spPr>
          <a:xfrm>
            <a:off x="1471613" y="1355763"/>
            <a:ext cx="6972300" cy="2255794"/>
          </a:xfrm>
        </p:spPr>
        <p:txBody>
          <a:bodyPr anchor="t">
            <a:normAutofit/>
          </a:bodyPr>
          <a:lstStyle>
            <a:lvl1pPr>
              <a:lnSpc>
                <a:spcPct val="110000"/>
              </a:lnSpc>
              <a:defRPr sz="3600"/>
            </a:lvl1pPr>
          </a:lstStyle>
          <a:p>
            <a:r>
              <a:rPr lang="en-US" dirty="0"/>
              <a:t>Click to edit Master title style</a:t>
            </a:r>
          </a:p>
        </p:txBody>
      </p:sp>
      <p:sp>
        <p:nvSpPr>
          <p:cNvPr id="3" name="Text Placeholder 2">
            <a:extLst>
              <a:ext uri="{FF2B5EF4-FFF2-40B4-BE49-F238E27FC236}">
                <a16:creationId xmlns:a16="http://schemas.microsoft.com/office/drawing/2014/main" id="{193904B3-6AC1-19D5-3EAE-2009A3B4CE65}"/>
              </a:ext>
            </a:extLst>
          </p:cNvPr>
          <p:cNvSpPr>
            <a:spLocks noGrp="1"/>
          </p:cNvSpPr>
          <p:nvPr>
            <p:ph type="body" idx="1"/>
          </p:nvPr>
        </p:nvSpPr>
        <p:spPr>
          <a:xfrm>
            <a:off x="1524000" y="4921820"/>
            <a:ext cx="5524500" cy="1150934"/>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9FA2A86D-493D-5BF6-8AA6-F1231E3BAE7D}"/>
              </a:ext>
            </a:extLst>
          </p:cNvPr>
          <p:cNvSpPr>
            <a:spLocks noGrp="1"/>
          </p:cNvSpPr>
          <p:nvPr>
            <p:ph type="dt" sz="half" idx="10"/>
          </p:nvPr>
        </p:nvSpPr>
        <p:spPr/>
        <p:txBody>
          <a:bodyPr/>
          <a:lstStyle/>
          <a:p>
            <a:fld id="{9D0D92BC-42A9-434B-8530-ADBF4485E407}" type="datetimeFigureOut">
              <a:rPr lang="en-US" smtClean="0"/>
              <a:t>11/12/2022</a:t>
            </a:fld>
            <a:endParaRPr lang="en-US"/>
          </a:p>
        </p:txBody>
      </p:sp>
      <p:sp>
        <p:nvSpPr>
          <p:cNvPr id="5" name="Footer Placeholder 4">
            <a:extLst>
              <a:ext uri="{FF2B5EF4-FFF2-40B4-BE49-F238E27FC236}">
                <a16:creationId xmlns:a16="http://schemas.microsoft.com/office/drawing/2014/main" id="{79CCCD76-6623-164A-7BFA-207AFA0576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A64312-1F20-5486-62B0-A8BB8829D6CA}"/>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4" name="Straight Connector 13">
            <a:extLst>
              <a:ext uri="{FF2B5EF4-FFF2-40B4-BE49-F238E27FC236}">
                <a16:creationId xmlns:a16="http://schemas.microsoft.com/office/drawing/2014/main" id="{4703F1C9-9114-4426-6F07-F7FF9CCD5FC4}"/>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1724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CFC4C-4D16-E5A8-F934-8B158F6F273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79BDE54-F935-945D-3E4F-B659695E84DA}"/>
              </a:ext>
            </a:extLst>
          </p:cNvPr>
          <p:cNvSpPr>
            <a:spLocks noGrp="1"/>
          </p:cNvSpPr>
          <p:nvPr>
            <p:ph sz="half" idx="1"/>
          </p:nvPr>
        </p:nvSpPr>
        <p:spPr>
          <a:xfrm>
            <a:off x="952500" y="2286002"/>
            <a:ext cx="5067300" cy="389096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28F3710-E06B-05DE-937A-C92E52569E34}"/>
              </a:ext>
            </a:extLst>
          </p:cNvPr>
          <p:cNvSpPr>
            <a:spLocks noGrp="1"/>
          </p:cNvSpPr>
          <p:nvPr>
            <p:ph sz="half" idx="2"/>
          </p:nvPr>
        </p:nvSpPr>
        <p:spPr>
          <a:xfrm>
            <a:off x="6172200" y="2286001"/>
            <a:ext cx="5067300" cy="38909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7302EFD-42D3-11C1-677E-0E478B93F7B2}"/>
              </a:ext>
            </a:extLst>
          </p:cNvPr>
          <p:cNvSpPr>
            <a:spLocks noGrp="1"/>
          </p:cNvSpPr>
          <p:nvPr>
            <p:ph type="dt" sz="half" idx="10"/>
          </p:nvPr>
        </p:nvSpPr>
        <p:spPr/>
        <p:txBody>
          <a:bodyPr/>
          <a:lstStyle/>
          <a:p>
            <a:fld id="{9D0D92BC-42A9-434B-8530-ADBF4485E407}" type="datetimeFigureOut">
              <a:rPr lang="en-US" smtClean="0"/>
              <a:t>11/12/2022</a:t>
            </a:fld>
            <a:endParaRPr lang="en-US"/>
          </a:p>
        </p:txBody>
      </p:sp>
      <p:sp>
        <p:nvSpPr>
          <p:cNvPr id="6" name="Footer Placeholder 5">
            <a:extLst>
              <a:ext uri="{FF2B5EF4-FFF2-40B4-BE49-F238E27FC236}">
                <a16:creationId xmlns:a16="http://schemas.microsoft.com/office/drawing/2014/main" id="{224C2F08-0D93-B14B-6106-2925DF3E16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A5DE81-F2AB-CCB9-8B68-5E4F31011FF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3925681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2D81B-4E36-1511-E9A7-8FB931B41FCF}"/>
              </a:ext>
            </a:extLst>
          </p:cNvPr>
          <p:cNvSpPr>
            <a:spLocks noGrp="1"/>
          </p:cNvSpPr>
          <p:nvPr>
            <p:ph type="title"/>
          </p:nvPr>
        </p:nvSpPr>
        <p:spPr>
          <a:xfrm>
            <a:off x="952500" y="1004888"/>
            <a:ext cx="10287000" cy="90011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87FA73DE-183B-9473-20AD-2D3BFED8439F}"/>
              </a:ext>
            </a:extLst>
          </p:cNvPr>
          <p:cNvSpPr>
            <a:spLocks noGrp="1"/>
          </p:cNvSpPr>
          <p:nvPr>
            <p:ph type="body" idx="1"/>
          </p:nvPr>
        </p:nvSpPr>
        <p:spPr>
          <a:xfrm>
            <a:off x="952501"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D70FB3D-60AC-DEF2-4472-31B4E076CBCC}"/>
              </a:ext>
            </a:extLst>
          </p:cNvPr>
          <p:cNvSpPr>
            <a:spLocks noGrp="1"/>
          </p:cNvSpPr>
          <p:nvPr>
            <p:ph sz="half" idx="2"/>
          </p:nvPr>
        </p:nvSpPr>
        <p:spPr>
          <a:xfrm>
            <a:off x="952501" y="3048001"/>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6E5BDB-B29C-788F-E2FB-6C154E8FE82E}"/>
              </a:ext>
            </a:extLst>
          </p:cNvPr>
          <p:cNvSpPr>
            <a:spLocks noGrp="1"/>
          </p:cNvSpPr>
          <p:nvPr>
            <p:ph type="body" sz="quarter" idx="3"/>
          </p:nvPr>
        </p:nvSpPr>
        <p:spPr>
          <a:xfrm>
            <a:off x="6353174"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513FF49-3276-24CA-BC81-FA92C0A9309A}"/>
              </a:ext>
            </a:extLst>
          </p:cNvPr>
          <p:cNvSpPr>
            <a:spLocks noGrp="1"/>
          </p:cNvSpPr>
          <p:nvPr>
            <p:ph sz="quarter" idx="4"/>
          </p:nvPr>
        </p:nvSpPr>
        <p:spPr>
          <a:xfrm>
            <a:off x="6353174" y="3048000"/>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9E8FA1C8-C196-9BE1-F603-3FC17EDD91F8}"/>
              </a:ext>
            </a:extLst>
          </p:cNvPr>
          <p:cNvSpPr>
            <a:spLocks noGrp="1"/>
          </p:cNvSpPr>
          <p:nvPr>
            <p:ph type="dt" sz="half" idx="10"/>
          </p:nvPr>
        </p:nvSpPr>
        <p:spPr/>
        <p:txBody>
          <a:bodyPr/>
          <a:lstStyle/>
          <a:p>
            <a:fld id="{9D0D92BC-42A9-434B-8530-ADBF4485E407}" type="datetimeFigureOut">
              <a:rPr lang="en-US" smtClean="0"/>
              <a:t>11/12/2022</a:t>
            </a:fld>
            <a:endParaRPr lang="en-US"/>
          </a:p>
        </p:txBody>
      </p:sp>
      <p:sp>
        <p:nvSpPr>
          <p:cNvPr id="8" name="Footer Placeholder 7">
            <a:extLst>
              <a:ext uri="{FF2B5EF4-FFF2-40B4-BE49-F238E27FC236}">
                <a16:creationId xmlns:a16="http://schemas.microsoft.com/office/drawing/2014/main" id="{CFB79692-E142-E1D7-AD17-30C5F13657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90FCF2-7B78-2A2A-F878-58335FEA390C}"/>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1" name="Straight Connector 10">
            <a:extLst>
              <a:ext uri="{FF2B5EF4-FFF2-40B4-BE49-F238E27FC236}">
                <a16:creationId xmlns:a16="http://schemas.microsoft.com/office/drawing/2014/main" id="{BC2D0356-1ECF-682B-F87A-811BDD28B2CB}"/>
              </a:ext>
            </a:extLst>
          </p:cNvPr>
          <p:cNvCxnSpPr>
            <a:cxnSpLocks/>
          </p:cNvCxnSpPr>
          <p:nvPr/>
        </p:nvCxnSpPr>
        <p:spPr>
          <a:xfrm>
            <a:off x="1052513"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906CA06-9701-E645-C0A5-594B227B288F}"/>
              </a:ext>
            </a:extLst>
          </p:cNvPr>
          <p:cNvCxnSpPr>
            <a:cxnSpLocks/>
          </p:cNvCxnSpPr>
          <p:nvPr/>
        </p:nvCxnSpPr>
        <p:spPr>
          <a:xfrm>
            <a:off x="6435725"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32366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214DA-C0D4-E152-7F42-F6352C961E82}"/>
              </a:ext>
            </a:extLst>
          </p:cNvPr>
          <p:cNvSpPr>
            <a:spLocks noGrp="1"/>
          </p:cNvSpPr>
          <p:nvPr>
            <p:ph type="title"/>
          </p:nvPr>
        </p:nvSpPr>
        <p:spPr>
          <a:xfrm>
            <a:off x="1524000" y="914400"/>
            <a:ext cx="9715500" cy="990600"/>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4EC2AA04-1E84-460C-F560-A228F930F0AF}"/>
              </a:ext>
            </a:extLst>
          </p:cNvPr>
          <p:cNvSpPr>
            <a:spLocks noGrp="1"/>
          </p:cNvSpPr>
          <p:nvPr>
            <p:ph type="dt" sz="half" idx="10"/>
          </p:nvPr>
        </p:nvSpPr>
        <p:spPr/>
        <p:txBody>
          <a:bodyPr/>
          <a:lstStyle/>
          <a:p>
            <a:fld id="{9D0D92BC-42A9-434B-8530-ADBF4485E407}" type="datetimeFigureOut">
              <a:rPr lang="en-US" smtClean="0"/>
              <a:t>11/12/2022</a:t>
            </a:fld>
            <a:endParaRPr lang="en-US"/>
          </a:p>
        </p:txBody>
      </p:sp>
      <p:sp>
        <p:nvSpPr>
          <p:cNvPr id="4" name="Footer Placeholder 3">
            <a:extLst>
              <a:ext uri="{FF2B5EF4-FFF2-40B4-BE49-F238E27FC236}">
                <a16:creationId xmlns:a16="http://schemas.microsoft.com/office/drawing/2014/main" id="{24AB260E-3910-7D1B-5074-24F5F0AB53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2020F1-A878-9B80-6B4F-7D71406BBF3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7844198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7652D6-7AE9-3E3B-5C1B-2B4399B150D5}"/>
              </a:ext>
            </a:extLst>
          </p:cNvPr>
          <p:cNvSpPr>
            <a:spLocks noGrp="1"/>
          </p:cNvSpPr>
          <p:nvPr>
            <p:ph type="dt" sz="half" idx="10"/>
          </p:nvPr>
        </p:nvSpPr>
        <p:spPr/>
        <p:txBody>
          <a:bodyPr/>
          <a:lstStyle/>
          <a:p>
            <a:fld id="{9D0D92BC-42A9-434B-8530-ADBF4485E407}" type="datetimeFigureOut">
              <a:rPr lang="en-US" smtClean="0"/>
              <a:t>11/12/2022</a:t>
            </a:fld>
            <a:endParaRPr lang="en-US"/>
          </a:p>
        </p:txBody>
      </p:sp>
      <p:sp>
        <p:nvSpPr>
          <p:cNvPr id="3" name="Footer Placeholder 2">
            <a:extLst>
              <a:ext uri="{FF2B5EF4-FFF2-40B4-BE49-F238E27FC236}">
                <a16:creationId xmlns:a16="http://schemas.microsoft.com/office/drawing/2014/main" id="{A9A7127E-2A63-6F45-4C40-8358436307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56FB79-D9D1-5381-0019-E24F8B4DAAB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313957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23B5-7DA9-0E4F-DA39-4624DB8A252E}"/>
              </a:ext>
            </a:extLst>
          </p:cNvPr>
          <p:cNvSpPr>
            <a:spLocks noGrp="1"/>
          </p:cNvSpPr>
          <p:nvPr>
            <p:ph type="title"/>
          </p:nvPr>
        </p:nvSpPr>
        <p:spPr>
          <a:xfrm>
            <a:off x="1524000" y="1369065"/>
            <a:ext cx="3266536" cy="2312979"/>
          </a:xfrm>
        </p:spPr>
        <p:txBody>
          <a:bodyPr anchor="b">
            <a:noAutofit/>
          </a:bodyPr>
          <a:lstStyle>
            <a:lvl1pPr>
              <a:defRPr sz="2800"/>
            </a:lvl1pPr>
          </a:lstStyle>
          <a:p>
            <a:r>
              <a:rPr lang="en-US" dirty="0"/>
              <a:t>Click to edit Master title style</a:t>
            </a:r>
          </a:p>
        </p:txBody>
      </p:sp>
      <p:sp>
        <p:nvSpPr>
          <p:cNvPr id="3" name="Content Placeholder 2">
            <a:extLst>
              <a:ext uri="{FF2B5EF4-FFF2-40B4-BE49-F238E27FC236}">
                <a16:creationId xmlns:a16="http://schemas.microsoft.com/office/drawing/2014/main" id="{B94A5E77-518A-1FB9-B473-E19CADE04669}"/>
              </a:ext>
            </a:extLst>
          </p:cNvPr>
          <p:cNvSpPr>
            <a:spLocks noGrp="1"/>
          </p:cNvSpPr>
          <p:nvPr>
            <p:ph idx="1"/>
          </p:nvPr>
        </p:nvSpPr>
        <p:spPr>
          <a:xfrm>
            <a:off x="5624423" y="987425"/>
            <a:ext cx="5615077" cy="4873625"/>
          </a:xfrm>
        </p:spPr>
        <p:txBody>
          <a:bodyPr anchor="ct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365344F-7D06-2406-D113-D24587835D69}"/>
              </a:ext>
            </a:extLst>
          </p:cNvPr>
          <p:cNvSpPr>
            <a:spLocks noGrp="1"/>
          </p:cNvSpPr>
          <p:nvPr>
            <p:ph type="body" sz="half" idx="2"/>
          </p:nvPr>
        </p:nvSpPr>
        <p:spPr>
          <a:xfrm>
            <a:off x="1524000" y="3947801"/>
            <a:ext cx="3266536" cy="238283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22BE708-BAD0-A0A6-9332-9D2179E673FB}"/>
              </a:ext>
            </a:extLst>
          </p:cNvPr>
          <p:cNvSpPr>
            <a:spLocks noGrp="1"/>
          </p:cNvSpPr>
          <p:nvPr>
            <p:ph type="dt" sz="half" idx="10"/>
          </p:nvPr>
        </p:nvSpPr>
        <p:spPr/>
        <p:txBody>
          <a:bodyPr/>
          <a:lstStyle/>
          <a:p>
            <a:fld id="{9D0D92BC-42A9-434B-8530-ADBF4485E407}" type="datetimeFigureOut">
              <a:rPr lang="en-US" smtClean="0"/>
              <a:t>11/12/2022</a:t>
            </a:fld>
            <a:endParaRPr lang="en-US"/>
          </a:p>
        </p:txBody>
      </p:sp>
      <p:sp>
        <p:nvSpPr>
          <p:cNvPr id="6" name="Footer Placeholder 5">
            <a:extLst>
              <a:ext uri="{FF2B5EF4-FFF2-40B4-BE49-F238E27FC236}">
                <a16:creationId xmlns:a16="http://schemas.microsoft.com/office/drawing/2014/main" id="{F8A70050-9362-4EC4-6B73-3A38445B71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CDA991-8608-CAB4-33FA-03D380D2F060}"/>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212342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7B837-332D-9100-E007-7DE279481410}"/>
              </a:ext>
            </a:extLst>
          </p:cNvPr>
          <p:cNvSpPr>
            <a:spLocks noGrp="1"/>
          </p:cNvSpPr>
          <p:nvPr>
            <p:ph type="title"/>
          </p:nvPr>
        </p:nvSpPr>
        <p:spPr>
          <a:xfrm>
            <a:off x="1523999" y="1385457"/>
            <a:ext cx="3312543" cy="2304288"/>
          </a:xfrm>
        </p:spPr>
        <p:txBody>
          <a:bodyPr anchor="b">
            <a:normAutofit/>
          </a:bodyPr>
          <a:lstStyle>
            <a:lvl1pPr>
              <a:defRPr sz="2800"/>
            </a:lvl1pPr>
          </a:lstStyle>
          <a:p>
            <a:r>
              <a:rPr lang="en-US" dirty="0"/>
              <a:t>Click to edit Master title style</a:t>
            </a:r>
          </a:p>
        </p:txBody>
      </p:sp>
      <p:sp>
        <p:nvSpPr>
          <p:cNvPr id="3" name="Picture Placeholder 2">
            <a:extLst>
              <a:ext uri="{FF2B5EF4-FFF2-40B4-BE49-F238E27FC236}">
                <a16:creationId xmlns:a16="http://schemas.microsoft.com/office/drawing/2014/main" id="{3E0DE983-0B0E-07CC-8C57-4EA529E27D19}"/>
              </a:ext>
            </a:extLst>
          </p:cNvPr>
          <p:cNvSpPr>
            <a:spLocks noGrp="1"/>
          </p:cNvSpPr>
          <p:nvPr>
            <p:ph type="pic" idx="1"/>
          </p:nvPr>
        </p:nvSpPr>
        <p:spPr>
          <a:xfrm>
            <a:off x="5624423" y="957263"/>
            <a:ext cx="5372189" cy="4962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CAB867-3FC6-5007-61B0-D9B7E5B0CED6}"/>
              </a:ext>
            </a:extLst>
          </p:cNvPr>
          <p:cNvSpPr>
            <a:spLocks noGrp="1"/>
          </p:cNvSpPr>
          <p:nvPr>
            <p:ph type="body" sz="half" idx="2"/>
          </p:nvPr>
        </p:nvSpPr>
        <p:spPr>
          <a:xfrm>
            <a:off x="1524000" y="3958315"/>
            <a:ext cx="3312542" cy="1961473"/>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6FC7E0F-BFE1-7134-163B-B777970B762A}"/>
              </a:ext>
            </a:extLst>
          </p:cNvPr>
          <p:cNvSpPr>
            <a:spLocks noGrp="1"/>
          </p:cNvSpPr>
          <p:nvPr>
            <p:ph type="dt" sz="half" idx="10"/>
          </p:nvPr>
        </p:nvSpPr>
        <p:spPr/>
        <p:txBody>
          <a:bodyPr/>
          <a:lstStyle/>
          <a:p>
            <a:fld id="{9D0D92BC-42A9-434B-8530-ADBF4485E407}" type="datetimeFigureOut">
              <a:rPr lang="en-US" smtClean="0"/>
              <a:t>11/12/2022</a:t>
            </a:fld>
            <a:endParaRPr lang="en-US"/>
          </a:p>
        </p:txBody>
      </p:sp>
      <p:sp>
        <p:nvSpPr>
          <p:cNvPr id="6" name="Footer Placeholder 5">
            <a:extLst>
              <a:ext uri="{FF2B5EF4-FFF2-40B4-BE49-F238E27FC236}">
                <a16:creationId xmlns:a16="http://schemas.microsoft.com/office/drawing/2014/main" id="{AD395D0B-4F98-F3BE-FB23-22D8C5D41F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FB2E3D-2188-B7A9-0ECE-978147358479}"/>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948567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5258B98-3BD5-0A20-B0E7-944EAEB2654A}"/>
              </a:ext>
            </a:extLst>
          </p:cNvPr>
          <p:cNvSpPr/>
          <p:nvPr/>
        </p:nvSpPr>
        <p:spPr>
          <a:xfrm>
            <a:off x="0" y="3510612"/>
            <a:ext cx="12192000" cy="334738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C0D404C1-E8A5-65FC-C068-21EA0397ED63}"/>
              </a:ext>
            </a:extLst>
          </p:cNvPr>
          <p:cNvSpPr>
            <a:spLocks noGrp="1"/>
          </p:cNvSpPr>
          <p:nvPr>
            <p:ph type="title"/>
          </p:nvPr>
        </p:nvSpPr>
        <p:spPr>
          <a:xfrm>
            <a:off x="952500" y="757238"/>
            <a:ext cx="10287000" cy="11477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6DCFD78-F171-BA47-AAF3-C6EB75F94C78}"/>
              </a:ext>
            </a:extLst>
          </p:cNvPr>
          <p:cNvSpPr>
            <a:spLocks noGrp="1"/>
          </p:cNvSpPr>
          <p:nvPr>
            <p:ph type="body" idx="1"/>
          </p:nvPr>
        </p:nvSpPr>
        <p:spPr>
          <a:xfrm>
            <a:off x="952500" y="2285997"/>
            <a:ext cx="10287000" cy="38909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5965A77-B1AB-D608-A6C5-F0F99B6913D8}"/>
              </a:ext>
            </a:extLst>
          </p:cNvPr>
          <p:cNvSpPr>
            <a:spLocks noGrp="1"/>
          </p:cNvSpPr>
          <p:nvPr>
            <p:ph type="dt" sz="half" idx="2"/>
          </p:nvPr>
        </p:nvSpPr>
        <p:spPr>
          <a:xfrm rot="5400000">
            <a:off x="10568087" y="4756249"/>
            <a:ext cx="2476307"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9D0D92BC-42A9-434B-8530-ADBF4485E407}" type="datetimeFigureOut">
              <a:rPr lang="en-US" smtClean="0"/>
              <a:pPr/>
              <a:t>11/12/2022</a:t>
            </a:fld>
            <a:endParaRPr lang="en-US" dirty="0"/>
          </a:p>
        </p:txBody>
      </p:sp>
      <p:sp>
        <p:nvSpPr>
          <p:cNvPr id="5" name="Footer Placeholder 4">
            <a:extLst>
              <a:ext uri="{FF2B5EF4-FFF2-40B4-BE49-F238E27FC236}">
                <a16:creationId xmlns:a16="http://schemas.microsoft.com/office/drawing/2014/main" id="{05DE34E5-5E9B-7786-05B5-B93241EE2F42}"/>
              </a:ext>
            </a:extLst>
          </p:cNvPr>
          <p:cNvSpPr>
            <a:spLocks noGrp="1"/>
          </p:cNvSpPr>
          <p:nvPr>
            <p:ph type="ftr" sz="quarter" idx="3"/>
          </p:nvPr>
        </p:nvSpPr>
        <p:spPr>
          <a:xfrm rot="5400000">
            <a:off x="10589519" y="1758059"/>
            <a:ext cx="2433442"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525CD4B-611E-32FA-419D-326099EEF340}"/>
              </a:ext>
            </a:extLst>
          </p:cNvPr>
          <p:cNvSpPr>
            <a:spLocks noGrp="1"/>
          </p:cNvSpPr>
          <p:nvPr>
            <p:ph type="sldNum" sz="quarter" idx="4"/>
          </p:nvPr>
        </p:nvSpPr>
        <p:spPr>
          <a:xfrm>
            <a:off x="11539542" y="3246437"/>
            <a:ext cx="533399" cy="365125"/>
          </a:xfrm>
          <a:prstGeom prst="rect">
            <a:avLst/>
          </a:prstGeom>
        </p:spPr>
        <p:txBody>
          <a:bodyPr vert="horz" lIns="91440" tIns="45720" rIns="91440" bIns="45720" rtlCol="0" anchor="ctr"/>
          <a:lstStyle>
            <a:lvl1pPr algn="ctr">
              <a:defRPr sz="1600" b="1" cap="all" baseline="0">
                <a:solidFill>
                  <a:schemeClr val="tx1"/>
                </a:solidFill>
                <a:latin typeface="+mj-lt"/>
              </a:defRPr>
            </a:lvl1pPr>
          </a:lstStyle>
          <a:p>
            <a:fld id="{A0289F9E-9962-4B7B-BA18-A15907CCC6BF}" type="slidenum">
              <a:rPr lang="en-US" smtClean="0"/>
              <a:pPr/>
              <a:t>‹#›</a:t>
            </a:fld>
            <a:endParaRPr lang="en-US" dirty="0"/>
          </a:p>
        </p:txBody>
      </p:sp>
    </p:spTree>
    <p:extLst>
      <p:ext uri="{BB962C8B-B14F-4D97-AF65-F5344CB8AC3E}">
        <p14:creationId xmlns:p14="http://schemas.microsoft.com/office/powerpoint/2010/main" val="4241664671"/>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15" r:id="rId6"/>
    <p:sldLayoutId id="2147483711" r:id="rId7"/>
    <p:sldLayoutId id="2147483712" r:id="rId8"/>
    <p:sldLayoutId id="2147483713" r:id="rId9"/>
    <p:sldLayoutId id="2147483714" r:id="rId10"/>
    <p:sldLayoutId id="2147483716"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56032"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21208"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39496"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3210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6EB2194F-19DF-35DD-E288-1B421C4106E0}"/>
              </a:ext>
            </a:extLst>
          </p:cNvPr>
          <p:cNvPicPr>
            <a:picLocks noChangeAspect="1"/>
          </p:cNvPicPr>
          <p:nvPr/>
        </p:nvPicPr>
        <p:blipFill rotWithShape="1">
          <a:blip r:embed="rId2">
            <a:alphaModFix/>
          </a:blip>
          <a:srcRect t="17298"/>
          <a:stretch/>
        </p:blipFill>
        <p:spPr>
          <a:xfrm>
            <a:off x="45593" y="6427"/>
            <a:ext cx="12191980" cy="6856429"/>
          </a:xfrm>
          <a:prstGeom prst="rect">
            <a:avLst/>
          </a:prstGeom>
        </p:spPr>
      </p:pic>
      <p:sp>
        <p:nvSpPr>
          <p:cNvPr id="11" name="Freeform: Shape 10">
            <a:extLst>
              <a:ext uri="{FF2B5EF4-FFF2-40B4-BE49-F238E27FC236}">
                <a16:creationId xmlns:a16="http://schemas.microsoft.com/office/drawing/2014/main" id="{3F0586C3-A19F-D214-ABDE-30AD5B666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17342" y="125034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931F49C-73C4-5114-87CF-92239299C855}"/>
              </a:ext>
            </a:extLst>
          </p:cNvPr>
          <p:cNvSpPr>
            <a:spLocks noGrp="1"/>
          </p:cNvSpPr>
          <p:nvPr>
            <p:ph type="ctrTitle"/>
          </p:nvPr>
        </p:nvSpPr>
        <p:spPr>
          <a:xfrm>
            <a:off x="1555423" y="3234095"/>
            <a:ext cx="9172280" cy="553406"/>
          </a:xfrm>
        </p:spPr>
        <p:txBody>
          <a:bodyPr anchor="b">
            <a:normAutofit fontScale="90000"/>
          </a:bodyPr>
          <a:lstStyle/>
          <a:p>
            <a:pPr algn="ctr"/>
            <a:r>
              <a:rPr lang="en-IN" dirty="0"/>
              <a:t>Stocker</a:t>
            </a:r>
          </a:p>
        </p:txBody>
      </p:sp>
      <p:sp>
        <p:nvSpPr>
          <p:cNvPr id="3" name="Subtitle 2">
            <a:extLst>
              <a:ext uri="{FF2B5EF4-FFF2-40B4-BE49-F238E27FC236}">
                <a16:creationId xmlns:a16="http://schemas.microsoft.com/office/drawing/2014/main" id="{54410233-A1A8-9E5C-8570-4836355CD886}"/>
              </a:ext>
            </a:extLst>
          </p:cNvPr>
          <p:cNvSpPr>
            <a:spLocks noGrp="1"/>
          </p:cNvSpPr>
          <p:nvPr>
            <p:ph type="subTitle" idx="1"/>
          </p:nvPr>
        </p:nvSpPr>
        <p:spPr>
          <a:xfrm>
            <a:off x="3054285" y="4249360"/>
            <a:ext cx="6410226" cy="877585"/>
          </a:xfrm>
        </p:spPr>
        <p:txBody>
          <a:bodyPr>
            <a:normAutofit/>
          </a:bodyPr>
          <a:lstStyle/>
          <a:p>
            <a:pPr algn="ctr"/>
            <a:r>
              <a:rPr lang="en-IN" dirty="0"/>
              <a:t>A stock market guidance App</a:t>
            </a:r>
          </a:p>
        </p:txBody>
      </p:sp>
      <p:cxnSp>
        <p:nvCxnSpPr>
          <p:cNvPr id="13" name="Straight Connector 12">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3" y="395468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77475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F6E60-3CCC-5D19-E4C1-337B16051D2C}"/>
              </a:ext>
            </a:extLst>
          </p:cNvPr>
          <p:cNvSpPr>
            <a:spLocks noGrp="1"/>
          </p:cNvSpPr>
          <p:nvPr>
            <p:ph type="title"/>
          </p:nvPr>
        </p:nvSpPr>
        <p:spPr/>
        <p:txBody>
          <a:bodyPr/>
          <a:lstStyle/>
          <a:p>
            <a:pPr algn="ctr"/>
            <a:r>
              <a:rPr lang="en-IN" dirty="0"/>
              <a:t>USE STOP LOSS ON EVERY TRADE</a:t>
            </a:r>
          </a:p>
        </p:txBody>
      </p:sp>
      <p:sp>
        <p:nvSpPr>
          <p:cNvPr id="3" name="Content Placeholder 2">
            <a:extLst>
              <a:ext uri="{FF2B5EF4-FFF2-40B4-BE49-F238E27FC236}">
                <a16:creationId xmlns:a16="http://schemas.microsoft.com/office/drawing/2014/main" id="{EDD6FCCA-D9F1-C72A-DA06-91955D330331}"/>
              </a:ext>
            </a:extLst>
          </p:cNvPr>
          <p:cNvSpPr>
            <a:spLocks noGrp="1"/>
          </p:cNvSpPr>
          <p:nvPr>
            <p:ph idx="1"/>
          </p:nvPr>
        </p:nvSpPr>
        <p:spPr/>
        <p:txBody>
          <a:bodyPr>
            <a:normAutofit/>
          </a:bodyPr>
          <a:lstStyle/>
          <a:p>
            <a:r>
              <a:rPr lang="en-IN" sz="2800" dirty="0"/>
              <a:t>Check the order screen on the trading portal of your stockbroker, and you will see the stop-loss option. A stop-loss helps you reduce your losses as it lets you select a price at which your position will be automatically squared off. For instance, if you are purchasing 100 shares of SBI at Rs. 350 and expect its price to rise, you can put a stop loss at Rs. 345.</a:t>
            </a:r>
          </a:p>
        </p:txBody>
      </p:sp>
    </p:spTree>
    <p:extLst>
      <p:ext uri="{BB962C8B-B14F-4D97-AF65-F5344CB8AC3E}">
        <p14:creationId xmlns:p14="http://schemas.microsoft.com/office/powerpoint/2010/main" val="9592543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B8A88B9-2520-A2B7-2D87-2F848B42769D}"/>
              </a:ext>
            </a:extLst>
          </p:cNvPr>
          <p:cNvSpPr>
            <a:spLocks noGrp="1"/>
          </p:cNvSpPr>
          <p:nvPr>
            <p:ph sz="half" idx="1"/>
          </p:nvPr>
        </p:nvSpPr>
        <p:spPr>
          <a:xfrm>
            <a:off x="952500" y="443060"/>
            <a:ext cx="5067300" cy="5733903"/>
          </a:xfrm>
        </p:spPr>
        <p:txBody>
          <a:bodyPr>
            <a:noAutofit/>
          </a:bodyPr>
          <a:lstStyle/>
          <a:p>
            <a:r>
              <a:rPr lang="en-IN" sz="2800" dirty="0"/>
              <a:t>If at all the stock price falls, your 100 shares will be automatically squared off when it reaches Rs. 345. If you want to know how to invest in the stock market successfully, it is essential to use stop-loss on all of your trades at least in your initial days of trading. Most brokers now allow you to place a stop loss at the time you place the buy/sell order.</a:t>
            </a:r>
          </a:p>
        </p:txBody>
      </p:sp>
      <p:pic>
        <p:nvPicPr>
          <p:cNvPr id="8" name="Content Placeholder 7" descr="Chart&#10;&#10;Description automatically generated">
            <a:extLst>
              <a:ext uri="{FF2B5EF4-FFF2-40B4-BE49-F238E27FC236}">
                <a16:creationId xmlns:a16="http://schemas.microsoft.com/office/drawing/2014/main" id="{0D9DBB3C-51D5-10F4-929E-5F1464AECB1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286625" y="2505075"/>
            <a:ext cx="2838450" cy="1609725"/>
          </a:xfrm>
        </p:spPr>
      </p:pic>
    </p:spTree>
    <p:extLst>
      <p:ext uri="{BB962C8B-B14F-4D97-AF65-F5344CB8AC3E}">
        <p14:creationId xmlns:p14="http://schemas.microsoft.com/office/powerpoint/2010/main" val="41645149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Graphical user interface&#10;&#10;Description automatically generated">
            <a:extLst>
              <a:ext uri="{FF2B5EF4-FFF2-40B4-BE49-F238E27FC236}">
                <a16:creationId xmlns:a16="http://schemas.microsoft.com/office/drawing/2014/main" id="{68F5A3B3-2739-9ED8-FC47-BC5DD0DA968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057400" y="2561431"/>
            <a:ext cx="2857500" cy="1600200"/>
          </a:xfrm>
        </p:spPr>
      </p:pic>
      <p:pic>
        <p:nvPicPr>
          <p:cNvPr id="8" name="Content Placeholder 7" descr="A picture containing text, clipart, sign&#10;&#10;Description automatically generated">
            <a:extLst>
              <a:ext uri="{FF2B5EF4-FFF2-40B4-BE49-F238E27FC236}">
                <a16:creationId xmlns:a16="http://schemas.microsoft.com/office/drawing/2014/main" id="{E4DA82E1-F96B-5383-E180-4D58BF07520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472362" y="2437606"/>
            <a:ext cx="2466975" cy="1847850"/>
          </a:xfrm>
        </p:spPr>
      </p:pic>
    </p:spTree>
    <p:extLst>
      <p:ext uri="{BB962C8B-B14F-4D97-AF65-F5344CB8AC3E}">
        <p14:creationId xmlns:p14="http://schemas.microsoft.com/office/powerpoint/2010/main" val="3738121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70BC64E-B094-49DE-BD9C-DB662FCF59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718E0F5-1EF3-64D6-0802-B7983AC6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37234"/>
            <a:ext cx="12192000" cy="312031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11">
            <a:extLst>
              <a:ext uri="{FF2B5EF4-FFF2-40B4-BE49-F238E27FC236}">
                <a16:creationId xmlns:a16="http://schemas.microsoft.com/office/drawing/2014/main" id="{BA134D86-F70E-13C8-21A0-C9D1FE9B42E9}"/>
              </a:ext>
            </a:extLst>
          </p:cNvPr>
          <p:cNvSpPr>
            <a:spLocks noGrp="1"/>
          </p:cNvSpPr>
          <p:nvPr>
            <p:ph idx="1"/>
          </p:nvPr>
        </p:nvSpPr>
        <p:spPr>
          <a:xfrm>
            <a:off x="452487" y="292231"/>
            <a:ext cx="5643513" cy="5884731"/>
          </a:xfrm>
        </p:spPr>
        <p:txBody>
          <a:bodyPr>
            <a:normAutofit/>
          </a:bodyPr>
          <a:lstStyle/>
          <a:p>
            <a:r>
              <a:rPr lang="en-IN" b="0" i="0" dirty="0">
                <a:solidFill>
                  <a:srgbClr val="000000"/>
                </a:solidFill>
                <a:effectLst/>
                <a:latin typeface="proxima_nova_alt_rgregular"/>
              </a:rPr>
              <a:t>A stock trading application is an online system that allows users to easily sell, purchase and manage stocks on a trading platform. Let us have a look at how to build a stock trading app:</a:t>
            </a:r>
          </a:p>
          <a:p>
            <a:r>
              <a:rPr lang="en-IN" b="1" dirty="0">
                <a:solidFill>
                  <a:srgbClr val="000000"/>
                </a:solidFill>
                <a:effectLst/>
                <a:latin typeface="proxima_nova_altsemibold"/>
              </a:rPr>
              <a:t>1. Initiate the Project</a:t>
            </a:r>
          </a:p>
          <a:p>
            <a:r>
              <a:rPr lang="en-IN" b="1" dirty="0">
                <a:solidFill>
                  <a:srgbClr val="000000"/>
                </a:solidFill>
                <a:effectLst/>
                <a:latin typeface="proxima_nova_altsemibold"/>
              </a:rPr>
              <a:t>2. Define the Scope of the Project</a:t>
            </a:r>
          </a:p>
          <a:p>
            <a:r>
              <a:rPr lang="en-IN" b="1" dirty="0">
                <a:solidFill>
                  <a:srgbClr val="000000"/>
                </a:solidFill>
                <a:effectLst/>
                <a:latin typeface="proxima_nova_altsemibold"/>
              </a:rPr>
              <a:t>3. Get your App Secured</a:t>
            </a:r>
          </a:p>
          <a:p>
            <a:r>
              <a:rPr lang="en-IN" b="1" dirty="0">
                <a:solidFill>
                  <a:srgbClr val="000000"/>
                </a:solidFill>
                <a:effectLst/>
                <a:latin typeface="proxima_nova_altsemibold"/>
              </a:rPr>
              <a:t>4. Design the Core Features</a:t>
            </a:r>
          </a:p>
          <a:p>
            <a:r>
              <a:rPr lang="en-IN" b="1" dirty="0">
                <a:solidFill>
                  <a:srgbClr val="000000"/>
                </a:solidFill>
                <a:effectLst/>
                <a:latin typeface="proxima_nova_altsemibold"/>
              </a:rPr>
              <a:t>5. Organize your App Development Team</a:t>
            </a:r>
          </a:p>
          <a:p>
            <a:r>
              <a:rPr lang="en-IN" b="1" dirty="0">
                <a:solidFill>
                  <a:srgbClr val="000000"/>
                </a:solidFill>
                <a:effectLst/>
                <a:latin typeface="proxima_nova_altsemibold"/>
              </a:rPr>
              <a:t>6. Develop API for Implementing Core and Non-Core Features</a:t>
            </a:r>
          </a:p>
          <a:p>
            <a:r>
              <a:rPr lang="en-IN" b="1" i="0" dirty="0">
                <a:solidFill>
                  <a:srgbClr val="000000"/>
                </a:solidFill>
                <a:effectLst/>
                <a:latin typeface="-apple-system"/>
              </a:rPr>
              <a:t>7. Testing, Delivery, and Maintenance</a:t>
            </a:r>
            <a:endParaRPr lang="en-US" dirty="0"/>
          </a:p>
        </p:txBody>
      </p:sp>
      <p:pic>
        <p:nvPicPr>
          <p:cNvPr id="8" name="Content Placeholder 7" descr="Diagram&#10;&#10;Description automatically generated">
            <a:extLst>
              <a:ext uri="{FF2B5EF4-FFF2-40B4-BE49-F238E27FC236}">
                <a16:creationId xmlns:a16="http://schemas.microsoft.com/office/drawing/2014/main" id="{B9AAB4E8-F3D3-BBD0-C867-781B0532BA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2521" y="1627991"/>
            <a:ext cx="4708521" cy="3602018"/>
          </a:xfrm>
          <a:prstGeom prst="rect">
            <a:avLst/>
          </a:prstGeom>
        </p:spPr>
      </p:pic>
    </p:spTree>
    <p:extLst>
      <p:ext uri="{BB962C8B-B14F-4D97-AF65-F5344CB8AC3E}">
        <p14:creationId xmlns:p14="http://schemas.microsoft.com/office/powerpoint/2010/main" val="40553774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36F1A-DB55-C4A6-F231-52AB67828FE1}"/>
              </a:ext>
            </a:extLst>
          </p:cNvPr>
          <p:cNvSpPr>
            <a:spLocks noGrp="1"/>
          </p:cNvSpPr>
          <p:nvPr>
            <p:ph type="title"/>
          </p:nvPr>
        </p:nvSpPr>
        <p:spPr>
          <a:xfrm>
            <a:off x="877085" y="2510623"/>
            <a:ext cx="10287000" cy="1147762"/>
          </a:xfrm>
        </p:spPr>
        <p:txBody>
          <a:bodyPr>
            <a:normAutofit/>
          </a:bodyPr>
          <a:lstStyle/>
          <a:p>
            <a:pPr algn="ctr"/>
            <a:r>
              <a:rPr lang="en-IN" sz="4400" dirty="0"/>
              <a:t>Thank </a:t>
            </a:r>
            <a:r>
              <a:rPr lang="en-IN" sz="4400" dirty="0" err="1"/>
              <a:t>YOu</a:t>
            </a:r>
            <a:endParaRPr lang="en-IN" sz="4400" dirty="0"/>
          </a:p>
        </p:txBody>
      </p:sp>
    </p:spTree>
    <p:extLst>
      <p:ext uri="{BB962C8B-B14F-4D97-AF65-F5344CB8AC3E}">
        <p14:creationId xmlns:p14="http://schemas.microsoft.com/office/powerpoint/2010/main" val="33923361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441F6-C853-80B1-52DF-9685675D3F5A}"/>
              </a:ext>
            </a:extLst>
          </p:cNvPr>
          <p:cNvSpPr>
            <a:spLocks noGrp="1"/>
          </p:cNvSpPr>
          <p:nvPr>
            <p:ph type="title"/>
          </p:nvPr>
        </p:nvSpPr>
        <p:spPr/>
        <p:txBody>
          <a:bodyPr/>
          <a:lstStyle/>
          <a:p>
            <a:pPr algn="ctr"/>
            <a:r>
              <a:rPr lang="en-IN" dirty="0"/>
              <a:t>UNDERSTAND THE DIFFERENCE BETWEEN A TRADER OR INVESTOR?</a:t>
            </a:r>
          </a:p>
        </p:txBody>
      </p:sp>
      <p:sp>
        <p:nvSpPr>
          <p:cNvPr id="3" name="Content Placeholder 2">
            <a:extLst>
              <a:ext uri="{FF2B5EF4-FFF2-40B4-BE49-F238E27FC236}">
                <a16:creationId xmlns:a16="http://schemas.microsoft.com/office/drawing/2014/main" id="{E8E0EDA1-14B1-EDB9-2E5F-E899C8DA24F1}"/>
              </a:ext>
            </a:extLst>
          </p:cNvPr>
          <p:cNvSpPr>
            <a:spLocks noGrp="1"/>
          </p:cNvSpPr>
          <p:nvPr>
            <p:ph idx="1"/>
          </p:nvPr>
        </p:nvSpPr>
        <p:spPr/>
        <p:txBody>
          <a:bodyPr>
            <a:normAutofit/>
          </a:bodyPr>
          <a:lstStyle/>
          <a:p>
            <a:r>
              <a:rPr lang="en-IN" sz="2800" dirty="0"/>
              <a:t>To start with, you should first understand the difference between a trader and an investor. A trader is someone who might buy stocks and might sell the same within minutes, hours, or days. An investor, on the other hand, is a long-term market participant who can hold on to his purchases for several months and even years.</a:t>
            </a:r>
          </a:p>
        </p:txBody>
      </p:sp>
    </p:spTree>
    <p:extLst>
      <p:ext uri="{BB962C8B-B14F-4D97-AF65-F5344CB8AC3E}">
        <p14:creationId xmlns:p14="http://schemas.microsoft.com/office/powerpoint/2010/main" val="3809321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5F08610A-E823-1459-DBB1-EBE5ED9FD0E3}"/>
              </a:ext>
            </a:extLst>
          </p:cNvPr>
          <p:cNvSpPr>
            <a:spLocks noGrp="1"/>
          </p:cNvSpPr>
          <p:nvPr>
            <p:ph sz="half" idx="1"/>
          </p:nvPr>
        </p:nvSpPr>
        <p:spPr>
          <a:xfrm>
            <a:off x="952500" y="329938"/>
            <a:ext cx="5067300" cy="5847025"/>
          </a:xfrm>
        </p:spPr>
        <p:txBody>
          <a:bodyPr>
            <a:noAutofit/>
          </a:bodyPr>
          <a:lstStyle/>
          <a:p>
            <a:r>
              <a:rPr lang="en-IN" sz="2800" dirty="0"/>
              <a:t>You should clearly understand the difference between the two and know what you want to be. This is because trading strategies do not work for investors and investing strategies fail to work for traders. So, pick a side at the beginning as this will work as the foundation of your stock market journey</a:t>
            </a:r>
          </a:p>
        </p:txBody>
      </p:sp>
      <p:pic>
        <p:nvPicPr>
          <p:cNvPr id="13" name="Content Placeholder 12" descr="A picture containing graphical user interface">
            <a:extLst>
              <a:ext uri="{FF2B5EF4-FFF2-40B4-BE49-F238E27FC236}">
                <a16:creationId xmlns:a16="http://schemas.microsoft.com/office/drawing/2014/main" id="{EA48D998-963C-7C34-5721-731A07759ACB}"/>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429080" y="584462"/>
            <a:ext cx="5067300" cy="5137608"/>
          </a:xfrm>
        </p:spPr>
      </p:pic>
    </p:spTree>
    <p:extLst>
      <p:ext uri="{BB962C8B-B14F-4D97-AF65-F5344CB8AC3E}">
        <p14:creationId xmlns:p14="http://schemas.microsoft.com/office/powerpoint/2010/main" val="1998253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D381A3-629B-9F52-EBD2-0AD5CB884674}"/>
              </a:ext>
            </a:extLst>
          </p:cNvPr>
          <p:cNvSpPr>
            <a:spLocks noGrp="1"/>
          </p:cNvSpPr>
          <p:nvPr>
            <p:ph type="title"/>
          </p:nvPr>
        </p:nvSpPr>
        <p:spPr/>
        <p:txBody>
          <a:bodyPr/>
          <a:lstStyle/>
          <a:p>
            <a:pPr algn="ctr"/>
            <a:r>
              <a:rPr lang="en-IN" dirty="0"/>
              <a:t>UNDERSTAND THE BASICS OF THE STOCK MARKET</a:t>
            </a:r>
          </a:p>
        </p:txBody>
      </p:sp>
      <p:sp>
        <p:nvSpPr>
          <p:cNvPr id="6" name="Content Placeholder 5">
            <a:extLst>
              <a:ext uri="{FF2B5EF4-FFF2-40B4-BE49-F238E27FC236}">
                <a16:creationId xmlns:a16="http://schemas.microsoft.com/office/drawing/2014/main" id="{4839E66D-95B3-3D69-17F1-C0ACA90D22BF}"/>
              </a:ext>
            </a:extLst>
          </p:cNvPr>
          <p:cNvSpPr>
            <a:spLocks noGrp="1"/>
          </p:cNvSpPr>
          <p:nvPr>
            <p:ph idx="1"/>
          </p:nvPr>
        </p:nvSpPr>
        <p:spPr/>
        <p:txBody>
          <a:bodyPr>
            <a:normAutofit/>
          </a:bodyPr>
          <a:lstStyle/>
          <a:p>
            <a:r>
              <a:rPr lang="en-IN" sz="2800" dirty="0"/>
              <a:t>Once you have picked a side, the next step in how to invest in the stock market is to get the basics right. Get the basic idea of what BSE, NSE, Sensex, and Nifty are. Try to know more about what stocks are, stock market timings, who is a stockbroker, how the market moves, etc. to get a general idea about the market.</a:t>
            </a:r>
          </a:p>
        </p:txBody>
      </p:sp>
    </p:spTree>
    <p:extLst>
      <p:ext uri="{BB962C8B-B14F-4D97-AF65-F5344CB8AC3E}">
        <p14:creationId xmlns:p14="http://schemas.microsoft.com/office/powerpoint/2010/main" val="3263362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48FB9EE7-3B57-EC74-0E43-FEB45FB04F38}"/>
              </a:ext>
            </a:extLst>
          </p:cNvPr>
          <p:cNvSpPr>
            <a:spLocks noGrp="1"/>
          </p:cNvSpPr>
          <p:nvPr>
            <p:ph sz="half" idx="1"/>
          </p:nvPr>
        </p:nvSpPr>
        <p:spPr>
          <a:xfrm>
            <a:off x="952500" y="245098"/>
            <a:ext cx="5067300" cy="5931866"/>
          </a:xfrm>
        </p:spPr>
        <p:txBody>
          <a:bodyPr>
            <a:noAutofit/>
          </a:bodyPr>
          <a:lstStyle/>
          <a:p>
            <a:r>
              <a:rPr lang="en-IN" sz="2800" dirty="0"/>
              <a:t>In the bid to make quick money, most beginners often skip learning the basics. But if you are unaware of the basics, it will not be possible for you to build your own trading/investing strategies. Spend at least a few days mastering the basics so that you actually know what to do once you get yourself a trading account.</a:t>
            </a:r>
          </a:p>
        </p:txBody>
      </p:sp>
      <p:pic>
        <p:nvPicPr>
          <p:cNvPr id="8" name="Content Placeholder 7" descr="Chart, histogram">
            <a:extLst>
              <a:ext uri="{FF2B5EF4-FFF2-40B4-BE49-F238E27FC236}">
                <a16:creationId xmlns:a16="http://schemas.microsoft.com/office/drawing/2014/main" id="{7FC746AA-080F-4225-5822-94CF9129A51B}"/>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72200" y="1522041"/>
            <a:ext cx="5067300" cy="3377355"/>
          </a:xfrm>
        </p:spPr>
      </p:pic>
    </p:spTree>
    <p:extLst>
      <p:ext uri="{BB962C8B-B14F-4D97-AF65-F5344CB8AC3E}">
        <p14:creationId xmlns:p14="http://schemas.microsoft.com/office/powerpoint/2010/main" val="1611201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picture containing diagram&#10;&#10;Description automatically generated">
            <a:extLst>
              <a:ext uri="{FF2B5EF4-FFF2-40B4-BE49-F238E27FC236}">
                <a16:creationId xmlns:a16="http://schemas.microsoft.com/office/drawing/2014/main" id="{1FA94926-C143-3EFD-A55E-D0BD80135D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5946" y="1390650"/>
            <a:ext cx="6910557" cy="3890963"/>
          </a:xfrm>
        </p:spPr>
      </p:pic>
    </p:spTree>
    <p:extLst>
      <p:ext uri="{BB962C8B-B14F-4D97-AF65-F5344CB8AC3E}">
        <p14:creationId xmlns:p14="http://schemas.microsoft.com/office/powerpoint/2010/main" val="1171525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8E0CF-6D3E-2512-E550-7D5B570FCE2E}"/>
              </a:ext>
            </a:extLst>
          </p:cNvPr>
          <p:cNvSpPr>
            <a:spLocks noGrp="1"/>
          </p:cNvSpPr>
          <p:nvPr>
            <p:ph type="title"/>
          </p:nvPr>
        </p:nvSpPr>
        <p:spPr/>
        <p:txBody>
          <a:bodyPr/>
          <a:lstStyle/>
          <a:p>
            <a:pPr algn="ctr"/>
            <a:r>
              <a:rPr lang="en-IN" dirty="0"/>
              <a:t>SELECTING A STOCKBROKER IN INDIA</a:t>
            </a:r>
          </a:p>
        </p:txBody>
      </p:sp>
      <p:sp>
        <p:nvSpPr>
          <p:cNvPr id="3" name="Content Placeholder 2">
            <a:extLst>
              <a:ext uri="{FF2B5EF4-FFF2-40B4-BE49-F238E27FC236}">
                <a16:creationId xmlns:a16="http://schemas.microsoft.com/office/drawing/2014/main" id="{C0AED67C-58E5-EB08-7F3C-C91837FFE422}"/>
              </a:ext>
            </a:extLst>
          </p:cNvPr>
          <p:cNvSpPr>
            <a:spLocks noGrp="1"/>
          </p:cNvSpPr>
          <p:nvPr>
            <p:ph idx="1"/>
          </p:nvPr>
        </p:nvSpPr>
        <p:spPr/>
        <p:txBody>
          <a:bodyPr>
            <a:normAutofit/>
          </a:bodyPr>
          <a:lstStyle/>
          <a:p>
            <a:r>
              <a:rPr lang="en-IN" sz="2800" dirty="0"/>
              <a:t>One of the most important decisions that you'd be required to make at the start of your trading journey is to pick a stockbroker. There are several stock brokers in India, and the selection can be difficult for beginners. Focus on factors such as the reputation of the broker, trading portal or software, and brokerage to make a decision.</a:t>
            </a:r>
          </a:p>
        </p:txBody>
      </p:sp>
    </p:spTree>
    <p:extLst>
      <p:ext uri="{BB962C8B-B14F-4D97-AF65-F5344CB8AC3E}">
        <p14:creationId xmlns:p14="http://schemas.microsoft.com/office/powerpoint/2010/main" val="2982317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52BCE3A-3942-F679-7B3C-7CE939AECBF2}"/>
              </a:ext>
            </a:extLst>
          </p:cNvPr>
          <p:cNvSpPr>
            <a:spLocks noGrp="1"/>
          </p:cNvSpPr>
          <p:nvPr>
            <p:ph sz="half" idx="1"/>
          </p:nvPr>
        </p:nvSpPr>
        <p:spPr>
          <a:xfrm>
            <a:off x="952500" y="311086"/>
            <a:ext cx="5067300" cy="5865878"/>
          </a:xfrm>
        </p:spPr>
        <p:txBody>
          <a:bodyPr>
            <a:normAutofit/>
          </a:bodyPr>
          <a:lstStyle/>
          <a:p>
            <a:r>
              <a:rPr lang="en-IN" sz="2800" dirty="0"/>
              <a:t>Give special attention to the brokerage as you will be required to pay it irrespective of whether you make profits or losses on a trade. The brokerage can either be a flat fee or some percentage of the trade value. This is especially important for stock traders as the brokerage of multiple trades adds up very quickly.</a:t>
            </a:r>
          </a:p>
        </p:txBody>
      </p:sp>
      <p:pic>
        <p:nvPicPr>
          <p:cNvPr id="10" name="Content Placeholder 9" descr="A picture containing text, library, scene, room">
            <a:extLst>
              <a:ext uri="{FF2B5EF4-FFF2-40B4-BE49-F238E27FC236}">
                <a16:creationId xmlns:a16="http://schemas.microsoft.com/office/drawing/2014/main" id="{C79C8286-2145-772E-E4B5-2F52F9E35D9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004117" y="1923069"/>
            <a:ext cx="3610466" cy="2494184"/>
          </a:xfrm>
        </p:spPr>
      </p:pic>
    </p:spTree>
    <p:extLst>
      <p:ext uri="{BB962C8B-B14F-4D97-AF65-F5344CB8AC3E}">
        <p14:creationId xmlns:p14="http://schemas.microsoft.com/office/powerpoint/2010/main" val="22384748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descr="A picture containing text, screenshot, businesscard&#10;&#10;Description automatically generated">
            <a:extLst>
              <a:ext uri="{FF2B5EF4-FFF2-40B4-BE49-F238E27FC236}">
                <a16:creationId xmlns:a16="http://schemas.microsoft.com/office/drawing/2014/main" id="{883A33AF-A39F-2625-6D7B-0DDB817BBA3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71800" y="1647825"/>
            <a:ext cx="6381750" cy="3400425"/>
          </a:xfrm>
        </p:spPr>
      </p:pic>
    </p:spTree>
    <p:extLst>
      <p:ext uri="{BB962C8B-B14F-4D97-AF65-F5344CB8AC3E}">
        <p14:creationId xmlns:p14="http://schemas.microsoft.com/office/powerpoint/2010/main" val="3159393919"/>
      </p:ext>
    </p:extLst>
  </p:cSld>
  <p:clrMapOvr>
    <a:masterClrMapping/>
  </p:clrMapOvr>
</p:sld>
</file>

<file path=ppt/theme/theme1.xml><?xml version="1.0" encoding="utf-8"?>
<a:theme xmlns:a="http://schemas.openxmlformats.org/drawingml/2006/main" name="Afterglow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terglowVTI" id="{804DBEB7-1920-4C72-A0CB-091339F1875F}" vid="{D4C59F5A-9ECA-4C96-BDFD-0606A75324E3}"/>
    </a:ext>
  </a:extLst>
</a:theme>
</file>

<file path=docProps/app.xml><?xml version="1.0" encoding="utf-8"?>
<Properties xmlns="http://schemas.openxmlformats.org/officeDocument/2006/extended-properties" xmlns:vt="http://schemas.openxmlformats.org/officeDocument/2006/docPropsVTypes">
  <TotalTime>18</TotalTime>
  <Words>665</Words>
  <Application>Microsoft Office PowerPoint</Application>
  <PresentationFormat>Widescreen</PresentationFormat>
  <Paragraphs>23</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-apple-system</vt:lpstr>
      <vt:lpstr>Arial</vt:lpstr>
      <vt:lpstr>proxima_nova_alt_rgregular</vt:lpstr>
      <vt:lpstr>proxima_nova_altsemibold</vt:lpstr>
      <vt:lpstr>Trade Gothic Next Cond</vt:lpstr>
      <vt:lpstr>Trade Gothic Next Light</vt:lpstr>
      <vt:lpstr>AfterglowVTI</vt:lpstr>
      <vt:lpstr>Stocker</vt:lpstr>
      <vt:lpstr>UNDERSTAND THE DIFFERENCE BETWEEN A TRADER OR INVESTOR?</vt:lpstr>
      <vt:lpstr>PowerPoint Presentation</vt:lpstr>
      <vt:lpstr>UNDERSTAND THE BASICS OF THE STOCK MARKET</vt:lpstr>
      <vt:lpstr>PowerPoint Presentation</vt:lpstr>
      <vt:lpstr>PowerPoint Presentation</vt:lpstr>
      <vt:lpstr>SELECTING A STOCKBROKER IN INDIA</vt:lpstr>
      <vt:lpstr>PowerPoint Presentation</vt:lpstr>
      <vt:lpstr>PowerPoint Presentation</vt:lpstr>
      <vt:lpstr>USE STOP LOSS ON EVERY TRADE</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Stocker</dc:title>
  <dc:creator>kb23050312@gmail.com</dc:creator>
  <cp:lastModifiedBy>kb23050312@gmail.com</cp:lastModifiedBy>
  <cp:revision>1</cp:revision>
  <dcterms:created xsi:type="dcterms:W3CDTF">2022-11-11T21:17:37Z</dcterms:created>
  <dcterms:modified xsi:type="dcterms:W3CDTF">2022-11-11T21:36:17Z</dcterms:modified>
</cp:coreProperties>
</file>

<file path=docProps/thumbnail.jpeg>
</file>